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71" r:id="rId6"/>
  </p:sldMasterIdLst>
  <p:notesMasterIdLst>
    <p:notesMasterId r:id="rId11"/>
  </p:notesMasterIdLst>
  <p:handoutMasterIdLst>
    <p:handoutMasterId r:id="rId12"/>
  </p:handoutMasterIdLst>
  <p:sldIdLst>
    <p:sldId id="256" r:id="rId7"/>
    <p:sldId id="391" r:id="rId8"/>
    <p:sldId id="392" r:id="rId9"/>
    <p:sldId id="372" r:id="rId10"/>
  </p:sldIdLst>
  <p:sldSz cx="9144000" cy="5715000" type="screen16x1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1"/>
    <a:srgbClr val="4D9C2D"/>
    <a:srgbClr val="016CBC"/>
    <a:srgbClr val="007CBA"/>
    <a:srgbClr val="6D2F7C"/>
    <a:srgbClr val="0F98DA"/>
    <a:srgbClr val="BCAC4E"/>
    <a:srgbClr val="0E6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2" autoAdjust="0"/>
  </p:normalViewPr>
  <p:slideViewPr>
    <p:cSldViewPr snapToGrid="0">
      <p:cViewPr>
        <p:scale>
          <a:sx n="125" d="100"/>
          <a:sy n="125" d="100"/>
        </p:scale>
        <p:origin x="1230" y="19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1A190-F463-014B-8080-80112A0FE8E5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26B9D-0210-EF47-B4C8-05405BFDE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31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6C044-2490-3A4B-BA49-46DE0FBD11B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DBA13-3513-AD4B-B2F3-4EC014279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4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4490236_76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949985"/>
            <a:ext cx="5283200" cy="122502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0" y="3238500"/>
            <a:ext cx="5295900" cy="1460500"/>
          </a:xfrm>
        </p:spPr>
        <p:txBody>
          <a:bodyPr/>
          <a:lstStyle>
            <a:lvl1pPr marL="0" indent="0" algn="l">
              <a:buNone/>
              <a:defRPr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Artesyn logo for 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1" y="1372250"/>
            <a:ext cx="3003830" cy="4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9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ata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1893-CF71-914C-A0DA-8481D49D17A7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Artesyn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61D9-9777-C64D-85BE-84C54467EA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405" y="2113035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1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31405" y="2320025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31825" y="1312337"/>
            <a:ext cx="1264370" cy="751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347473" y="2113035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1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347473" y="2320025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347900" y="1312337"/>
            <a:ext cx="1264370" cy="751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963549" y="2113035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1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963549" y="2320025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3963975" y="1312337"/>
            <a:ext cx="1264370" cy="751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579634" y="2113035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1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579634" y="2320025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5580050" y="1312337"/>
            <a:ext cx="1264370" cy="751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195709" y="2113035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1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7195709" y="2320025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7196125" y="1312337"/>
            <a:ext cx="1264370" cy="751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731405" y="3545936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1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31405" y="3752929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731825" y="2745237"/>
            <a:ext cx="1264370" cy="751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2347473" y="3545936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1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2347473" y="3752929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2347900" y="2745237"/>
            <a:ext cx="1264370" cy="751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3963549" y="3545936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1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3963549" y="3752929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3963975" y="2745237"/>
            <a:ext cx="1264370" cy="751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5579634" y="3545936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1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5579634" y="3752929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5580050" y="2745237"/>
            <a:ext cx="1264370" cy="751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195709" y="3545936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1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195709" y="3752929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7196125" y="2745237"/>
            <a:ext cx="1264370" cy="751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3"/>
          </p:nvPr>
        </p:nvSpPr>
        <p:spPr>
          <a:xfrm>
            <a:off x="731405" y="4937030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1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31405" y="5144020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45" hasCustomPrompt="1"/>
          </p:nvPr>
        </p:nvSpPr>
        <p:spPr>
          <a:xfrm>
            <a:off x="731825" y="4136332"/>
            <a:ext cx="1264370" cy="751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2347473" y="4937030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1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2347473" y="5144020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2347900" y="4136332"/>
            <a:ext cx="1264370" cy="751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3963549" y="4937030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1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3963549" y="5144020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3963975" y="4136332"/>
            <a:ext cx="1264370" cy="751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52"/>
          </p:nvPr>
        </p:nvSpPr>
        <p:spPr>
          <a:xfrm>
            <a:off x="5579634" y="4937030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1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53"/>
          </p:nvPr>
        </p:nvSpPr>
        <p:spPr>
          <a:xfrm>
            <a:off x="5579634" y="5144020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5580050" y="4136332"/>
            <a:ext cx="1264370" cy="751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55"/>
          </p:nvPr>
        </p:nvSpPr>
        <p:spPr>
          <a:xfrm>
            <a:off x="7195709" y="4937030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1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56"/>
          </p:nvPr>
        </p:nvSpPr>
        <p:spPr>
          <a:xfrm>
            <a:off x="7195709" y="5144020"/>
            <a:ext cx="1264169" cy="1821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7196125" y="4136332"/>
            <a:ext cx="1264370" cy="751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50" name="Text Placeholder 45"/>
          <p:cNvSpPr>
            <a:spLocks noGrp="1"/>
          </p:cNvSpPr>
          <p:nvPr>
            <p:ph type="body" sz="quarter" idx="58" hasCustomPrompt="1"/>
          </p:nvPr>
        </p:nvSpPr>
        <p:spPr>
          <a:xfrm>
            <a:off x="1888066" y="915421"/>
            <a:ext cx="5446366" cy="3358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6933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CBB-95CF-0E4A-8DFB-6B8FEA8100ED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Artesyn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61D9-9777-C64D-85BE-84C54467E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1893-CF71-914C-A0DA-8481D49D17A7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Artesyn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61D9-9777-C64D-85BE-84C54467E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ax Conten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963084"/>
            <a:ext cx="7772400" cy="1135063"/>
          </a:xfrm>
        </p:spPr>
        <p:txBody>
          <a:bodyPr anchor="b" anchorCtr="0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413" y="2098146"/>
            <a:ext cx="7772400" cy="148960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00" b="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99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x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768"/>
            <a:ext cx="8229600" cy="5971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674"/>
            <a:ext cx="8229600" cy="42612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49EF-279D-0E4B-BF2C-5ED634A6B981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Artesyn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61D9-9777-C64D-85BE-84C54467E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74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x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1893-CF71-914C-A0DA-8481D49D17A7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Artesyn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61D9-9777-C64D-85BE-84C54467E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ght-squa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4" y="1037169"/>
            <a:ext cx="7476975" cy="4677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963084"/>
            <a:ext cx="7772400" cy="1135063"/>
          </a:xfrm>
        </p:spPr>
        <p:txBody>
          <a:bodyPr anchor="b" anchorCtr="0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413" y="2098146"/>
            <a:ext cx="7772400" cy="148960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00" b="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08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140672272_r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28" y="832556"/>
            <a:ext cx="6794872" cy="4882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963084"/>
            <a:ext cx="7772400" cy="1135063"/>
          </a:xfrm>
        </p:spPr>
        <p:txBody>
          <a:bodyPr anchor="b" anchorCtr="0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413" y="2098146"/>
            <a:ext cx="7772400" cy="148960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00" b="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02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49EF-279D-0E4B-BF2C-5ED634A6B981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Artesyn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61D9-9777-C64D-85BE-84C54467E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 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5130"/>
            <a:ext cx="52959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49EF-279D-0E4B-BF2C-5ED634A6B981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Artesyn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61D9-9777-C64D-85BE-84C54467EA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76926" y="2178509"/>
            <a:ext cx="2809874" cy="2213576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5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247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247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1F36-A4A8-814D-BAC7-44DF068BFAD0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Artesyn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61D9-9777-C64D-85BE-84C54467E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4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132417"/>
            <a:ext cx="4974166" cy="469194"/>
          </a:xfrm>
          <a:ln>
            <a:noFill/>
          </a:ln>
          <a:effectLst>
            <a:outerShdw blurRad="40000" dist="45339" dir="288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anchor="ctr" anchorCtr="1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5" y="1715812"/>
            <a:ext cx="4974167" cy="3597022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91000"/>
                </a:schemeClr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DEF0-DA39-E04B-9E3C-9358D6BD069C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Artesyn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61D9-9777-C64D-85BE-84C54467EA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44067" y="1132417"/>
            <a:ext cx="3401482" cy="4180417"/>
          </a:xfrm>
          <a:ln w="1270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</a:lstStyle>
          <a:p>
            <a:r>
              <a:rPr lang="en-US" dirty="0" smtClean="0"/>
              <a:t>Insert Picture</a:t>
            </a:r>
            <a:br>
              <a:rPr lang="en-US" dirty="0" smtClean="0"/>
            </a:br>
            <a:r>
              <a:rPr lang="en-US" dirty="0" smtClean="0"/>
              <a:t>Click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8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Dua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132417"/>
            <a:ext cx="4129088" cy="469194"/>
          </a:xfrm>
          <a:ln>
            <a:noFill/>
          </a:ln>
          <a:effectLst>
            <a:outerShdw blurRad="40000" dist="45339" dir="288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anchor="ctr" anchorCtr="1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1715812"/>
            <a:ext cx="4129088" cy="3597022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91000"/>
                </a:schemeClr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32417"/>
            <a:ext cx="4143375" cy="469194"/>
          </a:xfrm>
          <a:ln>
            <a:noFill/>
          </a:ln>
          <a:effectLst>
            <a:outerShdw blurRad="40000" dist="45339" dir="288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anchor="ctr" anchorCtr="1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715812"/>
            <a:ext cx="4143375" cy="3597022"/>
          </a:xfrm>
          <a:gradFill flip="none" rotWithShape="1">
            <a:gsLst>
              <a:gs pos="0">
                <a:schemeClr val="bg2">
                  <a:alpha val="80000"/>
                </a:schemeClr>
              </a:gs>
              <a:gs pos="100000">
                <a:schemeClr val="bg1">
                  <a:alpha val="89000"/>
                </a:schemeClr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DEF0-DA39-E04B-9E3C-9358D6BD069C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Artesyn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61D9-9777-C64D-85BE-84C54467E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5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165"/>
            <a:ext cx="8229600" cy="66773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8CDD-7DBA-854E-A84C-CF5B721B06BD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Artesyn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61D9-9777-C64D-85BE-84C54467EA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4865" y="2576060"/>
            <a:ext cx="1601412" cy="2773674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3pPr marL="457200" indent="0">
              <a:buNone/>
              <a:defRPr/>
            </a:lvl3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810000" y="2576060"/>
            <a:ext cx="1601412" cy="2773674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3pPr marL="457200" indent="0">
              <a:buNone/>
              <a:defRPr/>
            </a:lvl3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162800" y="2576060"/>
            <a:ext cx="1601412" cy="2773674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3pPr marL="457200" indent="0">
              <a:buNone/>
              <a:defRPr/>
            </a:lvl3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2099075" y="2576060"/>
            <a:ext cx="1595996" cy="2773674"/>
          </a:xfrm>
          <a:gradFill>
            <a:gsLst>
              <a:gs pos="0">
                <a:schemeClr val="bg2">
                  <a:alpha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481448" y="2576060"/>
            <a:ext cx="1595996" cy="2773674"/>
          </a:xfrm>
          <a:gradFill>
            <a:gsLst>
              <a:gs pos="0">
                <a:schemeClr val="bg2">
                  <a:alpha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07887" y="1375839"/>
            <a:ext cx="1608390" cy="80544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07888" y="2218049"/>
            <a:ext cx="1608390" cy="31011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2099075" y="1375839"/>
            <a:ext cx="1608390" cy="80544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3790262" y="1375839"/>
            <a:ext cx="1608390" cy="80544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5481450" y="1375839"/>
            <a:ext cx="1608390" cy="80544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7172635" y="1375839"/>
            <a:ext cx="1608390" cy="80544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/>
            </a:lvl1pPr>
          </a:lstStyle>
          <a:p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2099075" y="2218049"/>
            <a:ext cx="1608390" cy="31011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790262" y="2218049"/>
            <a:ext cx="1608390" cy="31011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5481450" y="2218049"/>
            <a:ext cx="1608390" cy="31011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7172635" y="2218049"/>
            <a:ext cx="1608390" cy="31011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08546" y="2683230"/>
            <a:ext cx="1595996" cy="2715731"/>
          </a:xfrm>
        </p:spPr>
        <p:txBody>
          <a:bodyPr>
            <a:noAutofit/>
          </a:bodyPr>
          <a:lstStyle>
            <a:lvl1pPr marL="117475" indent="-117475">
              <a:lnSpc>
                <a:spcPts val="1600"/>
              </a:lnSpc>
              <a:spcBef>
                <a:spcPts val="400"/>
              </a:spcBef>
              <a:defRPr sz="1400"/>
            </a:lvl1pPr>
            <a:lvl2pPr marL="233363" indent="-115888">
              <a:lnSpc>
                <a:spcPts val="1600"/>
              </a:lnSpc>
              <a:spcBef>
                <a:spcPts val="400"/>
              </a:spcBef>
              <a:defRPr sz="1300"/>
            </a:lvl2pPr>
            <a:lvl3pPr marL="233363" indent="-115888">
              <a:lnSpc>
                <a:spcPts val="1600"/>
              </a:lnSpc>
              <a:spcBef>
                <a:spcPts val="400"/>
              </a:spcBef>
              <a:defRPr sz="1100"/>
            </a:lvl3pPr>
            <a:lvl4pPr>
              <a:spcBef>
                <a:spcPts val="200"/>
              </a:spcBef>
              <a:defRPr sz="12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2099075" y="2683230"/>
            <a:ext cx="1595996" cy="2715731"/>
          </a:xfrm>
        </p:spPr>
        <p:txBody>
          <a:bodyPr>
            <a:noAutofit/>
          </a:bodyPr>
          <a:lstStyle>
            <a:lvl1pPr marL="117475" indent="-117475">
              <a:lnSpc>
                <a:spcPts val="1600"/>
              </a:lnSpc>
              <a:spcBef>
                <a:spcPts val="400"/>
              </a:spcBef>
              <a:defRPr sz="1400"/>
            </a:lvl1pPr>
            <a:lvl2pPr marL="233363" indent="-115888">
              <a:lnSpc>
                <a:spcPts val="1600"/>
              </a:lnSpc>
              <a:spcBef>
                <a:spcPts val="400"/>
              </a:spcBef>
              <a:defRPr sz="1300"/>
            </a:lvl2pPr>
            <a:lvl3pPr marL="233363" indent="-115888">
              <a:lnSpc>
                <a:spcPts val="1600"/>
              </a:lnSpc>
              <a:spcBef>
                <a:spcPts val="400"/>
              </a:spcBef>
              <a:defRPr sz="1100"/>
            </a:lvl3pPr>
            <a:lvl4pPr>
              <a:spcBef>
                <a:spcPts val="200"/>
              </a:spcBef>
              <a:defRPr sz="12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3802656" y="2683230"/>
            <a:ext cx="1595996" cy="2715731"/>
          </a:xfrm>
        </p:spPr>
        <p:txBody>
          <a:bodyPr>
            <a:noAutofit/>
          </a:bodyPr>
          <a:lstStyle>
            <a:lvl1pPr marL="117475" indent="-117475">
              <a:lnSpc>
                <a:spcPts val="1600"/>
              </a:lnSpc>
              <a:spcBef>
                <a:spcPts val="400"/>
              </a:spcBef>
              <a:defRPr sz="1400"/>
            </a:lvl1pPr>
            <a:lvl2pPr marL="233363" indent="-115888">
              <a:lnSpc>
                <a:spcPts val="1600"/>
              </a:lnSpc>
              <a:spcBef>
                <a:spcPts val="400"/>
              </a:spcBef>
              <a:defRPr sz="1300"/>
            </a:lvl2pPr>
            <a:lvl3pPr marL="233363" indent="-115888">
              <a:lnSpc>
                <a:spcPts val="1600"/>
              </a:lnSpc>
              <a:spcBef>
                <a:spcPts val="400"/>
              </a:spcBef>
              <a:defRPr sz="1100"/>
            </a:lvl3pPr>
            <a:lvl4pPr>
              <a:spcBef>
                <a:spcPts val="200"/>
              </a:spcBef>
              <a:defRPr sz="12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481450" y="2683230"/>
            <a:ext cx="1595996" cy="2715731"/>
          </a:xfrm>
        </p:spPr>
        <p:txBody>
          <a:bodyPr>
            <a:noAutofit/>
          </a:bodyPr>
          <a:lstStyle>
            <a:lvl1pPr marL="117475" indent="-117475">
              <a:lnSpc>
                <a:spcPts val="1600"/>
              </a:lnSpc>
              <a:spcBef>
                <a:spcPts val="400"/>
              </a:spcBef>
              <a:defRPr sz="1400"/>
            </a:lvl1pPr>
            <a:lvl2pPr marL="233363" indent="-115888">
              <a:lnSpc>
                <a:spcPts val="1600"/>
              </a:lnSpc>
              <a:spcBef>
                <a:spcPts val="400"/>
              </a:spcBef>
              <a:defRPr sz="1300"/>
            </a:lvl2pPr>
            <a:lvl3pPr marL="233363" indent="-115888">
              <a:lnSpc>
                <a:spcPts val="1600"/>
              </a:lnSpc>
              <a:spcBef>
                <a:spcPts val="400"/>
              </a:spcBef>
              <a:defRPr sz="1100"/>
            </a:lvl3pPr>
            <a:lvl4pPr>
              <a:spcBef>
                <a:spcPts val="200"/>
              </a:spcBef>
              <a:defRPr sz="12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7172635" y="2683230"/>
            <a:ext cx="1595996" cy="2715731"/>
          </a:xfrm>
        </p:spPr>
        <p:txBody>
          <a:bodyPr>
            <a:noAutofit/>
          </a:bodyPr>
          <a:lstStyle>
            <a:lvl1pPr marL="117475" indent="-117475">
              <a:lnSpc>
                <a:spcPts val="1600"/>
              </a:lnSpc>
              <a:spcBef>
                <a:spcPts val="400"/>
              </a:spcBef>
              <a:defRPr sz="1400"/>
            </a:lvl1pPr>
            <a:lvl2pPr marL="233363" indent="-115888">
              <a:lnSpc>
                <a:spcPts val="1600"/>
              </a:lnSpc>
              <a:spcBef>
                <a:spcPts val="400"/>
              </a:spcBef>
              <a:defRPr sz="1300"/>
            </a:lvl2pPr>
            <a:lvl3pPr marL="233363" indent="-115888">
              <a:lnSpc>
                <a:spcPts val="1600"/>
              </a:lnSpc>
              <a:spcBef>
                <a:spcPts val="400"/>
              </a:spcBef>
              <a:defRPr sz="1100"/>
            </a:lvl3pPr>
            <a:lvl4pPr>
              <a:spcBef>
                <a:spcPts val="200"/>
              </a:spcBef>
              <a:defRPr sz="1200"/>
            </a:lvl4pPr>
            <a:lvl5pPr>
              <a:defRPr sz="1500"/>
            </a:lvl5pPr>
          </a:lstStyle>
          <a:p>
            <a:pPr marL="117475" marR="0" lvl="0" indent="-117475" algn="l" defTabSz="457200" rtl="0" eaLnBrk="1" fontAlgn="auto" latinLnBrk="0" hangingPunct="1">
              <a:lnSpc>
                <a:spcPts val="16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599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1902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513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40797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3061-A849-4E45-93F7-B36F4E4E4CEC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07976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Artesyn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00" y="5407976"/>
            <a:ext cx="482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61D9-9777-C64D-85BE-84C54467EA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" y="1"/>
            <a:ext cx="9143999" cy="521228"/>
          </a:xfrm>
          <a:prstGeom prst="rect">
            <a:avLst/>
          </a:prstGeom>
          <a:ln w="31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V="1">
            <a:off x="1" y="521231"/>
            <a:ext cx="9144000" cy="314344"/>
          </a:xfrm>
          <a:prstGeom prst="rtTriangle">
            <a:avLst/>
          </a:prstGeo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rgbClr val="52BADD"/>
              </a:gs>
              <a:gs pos="100000">
                <a:srgbClr val="2B6BB6"/>
              </a:gs>
            </a:gsLst>
            <a:lin ang="2136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rtesyn logo for black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78" y="126178"/>
            <a:ext cx="2424221" cy="3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7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7" r:id="rId3"/>
    <p:sldLayoutId id="2147483650" r:id="rId4"/>
    <p:sldLayoutId id="2147483668" r:id="rId5"/>
    <p:sldLayoutId id="2147483652" r:id="rId6"/>
    <p:sldLayoutId id="2147483670" r:id="rId7"/>
    <p:sldLayoutId id="2147483653" r:id="rId8"/>
    <p:sldLayoutId id="2147483654" r:id="rId9"/>
    <p:sldLayoutId id="2147483655" r:id="rId10"/>
    <p:sldLayoutId id="2147483657" r:id="rId11"/>
    <p:sldLayoutId id="214748366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 spc="-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4572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Wingdings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ct val="20000"/>
        </a:spcBef>
        <a:buFont typeface="Arial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40797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3061-A849-4E45-93F7-B36F4E4E4CEC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07976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Artesyn</a:t>
            </a:r>
            <a:r>
              <a:rPr lang="en-US" dirty="0" smtClean="0"/>
              <a:t> Confidential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00" y="5407976"/>
            <a:ext cx="482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61D9-9777-C64D-85BE-84C54467EA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ight-squares-UR.jpg"/>
          <p:cNvPicPr>
            <a:picLocks noChangeAspect="1"/>
          </p:cNvPicPr>
          <p:nvPr userDrawn="1"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-7055"/>
            <a:ext cx="4699000" cy="2180166"/>
          </a:xfrm>
          <a:prstGeom prst="rect">
            <a:avLst/>
          </a:prstGeom>
        </p:spPr>
      </p:pic>
      <p:sp>
        <p:nvSpPr>
          <p:cNvPr id="11" name="Right Triangle 10"/>
          <p:cNvSpPr/>
          <p:nvPr userDrawn="1"/>
        </p:nvSpPr>
        <p:spPr>
          <a:xfrm flipV="1">
            <a:off x="1" y="3"/>
            <a:ext cx="9144000" cy="228865"/>
          </a:xfrm>
          <a:prstGeom prst="rtTriangle">
            <a:avLst/>
          </a:prstGeo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rgbClr val="52BADD"/>
              </a:gs>
              <a:gs pos="100000">
                <a:srgbClr val="2B6BB6"/>
              </a:gs>
            </a:gsLst>
            <a:lin ang="2136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1902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513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4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3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 spc="-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4572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Wingdings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ct val="20000"/>
        </a:spcBef>
        <a:buFont typeface="Arial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2169060"/>
            <a:ext cx="3946525" cy="1225021"/>
          </a:xfrm>
        </p:spPr>
        <p:txBody>
          <a:bodyPr>
            <a:normAutofit/>
          </a:bodyPr>
          <a:lstStyle/>
          <a:p>
            <a:r>
              <a:rPr lang="en-US" dirty="0" smtClean="0"/>
              <a:t>Removal profiles for LGA80D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395" t="21884" r="44536" b="12086"/>
          <a:stretch/>
        </p:blipFill>
        <p:spPr>
          <a:xfrm>
            <a:off x="4398735" y="2299635"/>
            <a:ext cx="4760558" cy="3412610"/>
          </a:xfrm>
          <a:prstGeom prst="rect">
            <a:avLst/>
          </a:prstGeom>
        </p:spPr>
      </p:pic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0" y="133350"/>
            <a:ext cx="8797471" cy="40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85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Removing the LGA80D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540797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3061-A849-4E45-93F7-B36F4E4E4CEC}" type="datetime1">
              <a:rPr lang="en-GB" smtClean="0"/>
              <a:pPr/>
              <a:t>23/05/2016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5407974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Artesyn Confidential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21700" y="5407974"/>
            <a:ext cx="482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3B4997-B658-43EF-83BD-7878E509CA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43840" y="930271"/>
            <a:ext cx="8760460" cy="35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1600" b="1" i="1" dirty="0">
                <a:solidFill>
                  <a:schemeClr val="accent1"/>
                </a:solidFill>
                <a:ea typeface="楷体"/>
                <a:cs typeface="楷体"/>
              </a:rPr>
              <a:t>Using machine; Martin </a:t>
            </a:r>
            <a:r>
              <a:rPr lang="en-US" altLang="zh-CN" sz="1600" b="1" i="1" dirty="0" err="1">
                <a:solidFill>
                  <a:schemeClr val="accent1"/>
                </a:solidFill>
                <a:ea typeface="楷体"/>
                <a:cs typeface="楷体"/>
              </a:rPr>
              <a:t>MaFi</a:t>
            </a:r>
            <a:r>
              <a:rPr lang="en-US" altLang="zh-CN" sz="1600" b="1" i="1" dirty="0">
                <a:solidFill>
                  <a:schemeClr val="accent1"/>
                </a:solidFill>
                <a:ea typeface="楷体"/>
                <a:cs typeface="楷体"/>
              </a:rPr>
              <a:t> </a:t>
            </a:r>
            <a:r>
              <a:rPr lang="en-US" altLang="zh-CN" sz="1600" b="1" i="1" dirty="0" smtClean="0">
                <a:solidFill>
                  <a:schemeClr val="accent1"/>
                </a:solidFill>
                <a:ea typeface="楷体"/>
                <a:cs typeface="楷体"/>
              </a:rPr>
              <a:t>438</a:t>
            </a:r>
          </a:p>
        </p:txBody>
      </p:sp>
      <p:pic>
        <p:nvPicPr>
          <p:cNvPr id="3" name="LGA80D removal v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0154" y="702636"/>
            <a:ext cx="2667940" cy="1499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857" y="1386441"/>
            <a:ext cx="3601699" cy="40215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0" y="133350"/>
            <a:ext cx="8797471" cy="40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85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Temperature profiles.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540797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3061-A849-4E45-93F7-B36F4E4E4CEC}" type="datetime1">
              <a:rPr lang="en-GB" smtClean="0"/>
              <a:pPr/>
              <a:t>23/05/2016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5407974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Artesyn Confidential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21700" y="5407974"/>
            <a:ext cx="482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3B4997-B658-43EF-83BD-7878E509CA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43840" y="930271"/>
            <a:ext cx="8760460" cy="35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1600" b="1" i="1" dirty="0">
                <a:solidFill>
                  <a:schemeClr val="accent1"/>
                </a:solidFill>
                <a:ea typeface="楷体"/>
                <a:cs typeface="楷体"/>
              </a:rPr>
              <a:t>Using machine; Martin </a:t>
            </a:r>
            <a:r>
              <a:rPr lang="en-US" altLang="zh-CN" sz="1600" b="1" i="1" dirty="0" err="1">
                <a:solidFill>
                  <a:schemeClr val="accent1"/>
                </a:solidFill>
                <a:ea typeface="楷体"/>
                <a:cs typeface="楷体"/>
              </a:rPr>
              <a:t>MaFi</a:t>
            </a:r>
            <a:r>
              <a:rPr lang="en-US" altLang="zh-CN" sz="1600" b="1" i="1" dirty="0">
                <a:solidFill>
                  <a:schemeClr val="accent1"/>
                </a:solidFill>
                <a:ea typeface="楷体"/>
                <a:cs typeface="楷体"/>
              </a:rPr>
              <a:t> </a:t>
            </a:r>
            <a:r>
              <a:rPr lang="en-US" altLang="zh-CN" sz="1600" b="1" i="1" dirty="0" smtClean="0">
                <a:solidFill>
                  <a:schemeClr val="accent1"/>
                </a:solidFill>
                <a:ea typeface="楷体"/>
                <a:cs typeface="楷体"/>
              </a:rPr>
              <a:t>438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1" y="1281649"/>
            <a:ext cx="9075419" cy="41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7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949985"/>
            <a:ext cx="6051550" cy="1225021"/>
          </a:xfrm>
        </p:spPr>
        <p:txBody>
          <a:bodyPr>
            <a:normAutofit/>
          </a:bodyPr>
          <a:lstStyle/>
          <a:p>
            <a:r>
              <a:rPr lang="en-US" dirty="0" smtClean="0"/>
              <a:t>End of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esyn Theme">
  <a:themeElements>
    <a:clrScheme name="Artesyn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65BB"/>
      </a:accent1>
      <a:accent2>
        <a:srgbClr val="C1AD50"/>
      </a:accent2>
      <a:accent3>
        <a:srgbClr val="35A8A6"/>
      </a:accent3>
      <a:accent4>
        <a:srgbClr val="5D7DBD"/>
      </a:accent4>
      <a:accent5>
        <a:srgbClr val="58BDE7"/>
      </a:accent5>
      <a:accent6>
        <a:srgbClr val="CC7129"/>
      </a:accent6>
      <a:hlink>
        <a:srgbClr val="3870BC"/>
      </a:hlink>
      <a:folHlink>
        <a:srgbClr val="3D598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x Content Artesyn">
  <a:themeElements>
    <a:clrScheme name="Artesyn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16CBC"/>
      </a:accent1>
      <a:accent2>
        <a:srgbClr val="C1AD50"/>
      </a:accent2>
      <a:accent3>
        <a:srgbClr val="35A8A6"/>
      </a:accent3>
      <a:accent4>
        <a:srgbClr val="5D7DBD"/>
      </a:accent4>
      <a:accent5>
        <a:srgbClr val="58BDE7"/>
      </a:accent5>
      <a:accent6>
        <a:srgbClr val="CC5100"/>
      </a:accent6>
      <a:hlink>
        <a:srgbClr val="3870BC"/>
      </a:hlink>
      <a:folHlink>
        <a:srgbClr val="3D598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6FC197AD04C14182E09E7707F7D56F" ma:contentTypeVersion="0" ma:contentTypeDescription="Create a new document." ma:contentTypeScope="" ma:versionID="e4c715f7e5382ad10327e6ab57885cf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>http://ecintranet.emrsn.org/_cts/Document/Groups.xsn</xsnLocation>
  <cached>True</cached>
  <openByDefault>False</openByDefault>
  <xsnScope>http://ecintranet.emrsn.org</xsnScope>
</customXsn>
</file>

<file path=customXml/itemProps1.xml><?xml version="1.0" encoding="utf-8"?>
<ds:datastoreItem xmlns:ds="http://schemas.openxmlformats.org/officeDocument/2006/customXml" ds:itemID="{95617202-8358-43CE-B12D-8044341803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6C12031-3A6E-424A-A108-566A29F6D0EF}">
  <ds:schemaRefs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0AA32F7-3B19-46BB-82C2-38C0F344CCC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36E301B-B4FA-445C-8635-6B3131F5067D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9336</TotalTime>
  <Words>34</Words>
  <Application>Microsoft Office PowerPoint</Application>
  <PresentationFormat>On-screen Show (16:10)</PresentationFormat>
  <Paragraphs>12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楷体</vt:lpstr>
      <vt:lpstr>Arial</vt:lpstr>
      <vt:lpstr>Calibri</vt:lpstr>
      <vt:lpstr>Wingdings</vt:lpstr>
      <vt:lpstr>Artesyn Theme</vt:lpstr>
      <vt:lpstr>Max Content Artesyn</vt:lpstr>
      <vt:lpstr>Removal profiles for LGA80D</vt:lpstr>
      <vt:lpstr>PowerPoint Presentation</vt:lpstr>
      <vt:lpstr>PowerPoint Presentation</vt:lpstr>
      <vt:lpstr>End of file.</vt:lpstr>
    </vt:vector>
  </TitlesOfParts>
  <Company>Artesyn Embedded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PowerPoint Presentation Widescreen</dc:title>
  <dc:creator>Chiang, MH [NETPWR/EMBPW/HK]</dc:creator>
  <cp:lastModifiedBy>Brown, Andy [MARKETING/UK]</cp:lastModifiedBy>
  <cp:revision>524</cp:revision>
  <dcterms:created xsi:type="dcterms:W3CDTF">2014-01-06T10:30:56Z</dcterms:created>
  <dcterms:modified xsi:type="dcterms:W3CDTF">2016-05-23T11:24:04Z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0x010100856FC197AD04C14182E09E7707F7D56F</vt:lpwstr>
  </property>
</Properties>
</file>